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5" r:id="rId5"/>
    <p:sldMasterId id="2147483662" r:id="rId6"/>
  </p:sldMasterIdLst>
  <p:notesMasterIdLst>
    <p:notesMasterId r:id="rId9"/>
  </p:notesMasterIdLst>
  <p:handoutMasterIdLst>
    <p:handoutMasterId r:id="rId10"/>
  </p:handoutMasterIdLst>
  <p:sldIdLst>
    <p:sldId id="260" r:id="rId7"/>
    <p:sldId id="263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240"/>
    <a:srgbClr val="F8F8F8"/>
    <a:srgbClr val="EEE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CEFB5-9B06-4D1C-ADF0-87771695EC21}" v="2" dt="2023-05-12T13:24:12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2" d="100"/>
          <a:sy n="122" d="100"/>
        </p:scale>
        <p:origin x="491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S Luc" userId="f1e3f66b-1d07-41be-8fa5-a66702e987ff" providerId="ADAL" clId="{6028F5C3-C15C-4153-A03A-50ED81182CA0}"/>
    <pc:docChg chg="undo custSel addSld delSld modSld modMainMaster">
      <pc:chgData name="RENS Luc" userId="f1e3f66b-1d07-41be-8fa5-a66702e987ff" providerId="ADAL" clId="{6028F5C3-C15C-4153-A03A-50ED81182CA0}" dt="2023-04-11T08:40:08.271" v="89" actId="14100"/>
      <pc:docMkLst>
        <pc:docMk/>
      </pc:docMkLst>
      <pc:sldChg chg="modSp new del mod">
        <pc:chgData name="RENS Luc" userId="f1e3f66b-1d07-41be-8fa5-a66702e987ff" providerId="ADAL" clId="{6028F5C3-C15C-4153-A03A-50ED81182CA0}" dt="2023-04-03T12:51:22.613" v="25" actId="47"/>
        <pc:sldMkLst>
          <pc:docMk/>
          <pc:sldMk cId="1906744732" sldId="261"/>
        </pc:sldMkLst>
        <pc:spChg chg="mod">
          <ac:chgData name="RENS Luc" userId="f1e3f66b-1d07-41be-8fa5-a66702e987ff" providerId="ADAL" clId="{6028F5C3-C15C-4153-A03A-50ED81182CA0}" dt="2023-04-03T12:48:12.853" v="22" actId="20577"/>
          <ac:spMkLst>
            <pc:docMk/>
            <pc:sldMk cId="1906744732" sldId="261"/>
            <ac:spMk id="3" creationId="{306D852A-58A6-4EEF-9E81-947E8E6AE4B8}"/>
          </ac:spMkLst>
        </pc:spChg>
      </pc:sldChg>
      <pc:sldChg chg="new del">
        <pc:chgData name="RENS Luc" userId="f1e3f66b-1d07-41be-8fa5-a66702e987ff" providerId="ADAL" clId="{6028F5C3-C15C-4153-A03A-50ED81182CA0}" dt="2023-04-03T13:25:12.658" v="31" actId="47"/>
        <pc:sldMkLst>
          <pc:docMk/>
          <pc:sldMk cId="3622486447" sldId="262"/>
        </pc:sldMkLst>
      </pc:sldChg>
      <pc:sldChg chg="modSp new mod">
        <pc:chgData name="RENS Luc" userId="f1e3f66b-1d07-41be-8fa5-a66702e987ff" providerId="ADAL" clId="{6028F5C3-C15C-4153-A03A-50ED81182CA0}" dt="2023-04-11T08:40:08.003" v="88" actId="20577"/>
        <pc:sldMkLst>
          <pc:docMk/>
          <pc:sldMk cId="4015946291" sldId="263"/>
        </pc:sldMkLst>
        <pc:spChg chg="mod">
          <ac:chgData name="RENS Luc" userId="f1e3f66b-1d07-41be-8fa5-a66702e987ff" providerId="ADAL" clId="{6028F5C3-C15C-4153-A03A-50ED81182CA0}" dt="2023-04-11T08:40:08.003" v="88" actId="20577"/>
          <ac:spMkLst>
            <pc:docMk/>
            <pc:sldMk cId="4015946291" sldId="263"/>
            <ac:spMk id="2" creationId="{6E1BA839-9190-36C1-43C5-6049A1AC608F}"/>
          </ac:spMkLst>
        </pc:spChg>
        <pc:spChg chg="mod">
          <ac:chgData name="RENS Luc" userId="f1e3f66b-1d07-41be-8fa5-a66702e987ff" providerId="ADAL" clId="{6028F5C3-C15C-4153-A03A-50ED81182CA0}" dt="2023-04-11T08:40:07.538" v="87" actId="20577"/>
          <ac:spMkLst>
            <pc:docMk/>
            <pc:sldMk cId="4015946291" sldId="263"/>
            <ac:spMk id="3" creationId="{0D6AC0B5-316A-D310-60D3-8A6F2BC92AA8}"/>
          </ac:spMkLst>
        </pc:spChg>
      </pc:sldChg>
      <pc:sldChg chg="del">
        <pc:chgData name="RENS Luc" userId="f1e3f66b-1d07-41be-8fa5-a66702e987ff" providerId="ADAL" clId="{6028F5C3-C15C-4153-A03A-50ED81182CA0}" dt="2023-04-03T12:46:00.833" v="1" actId="47"/>
        <pc:sldMkLst>
          <pc:docMk/>
          <pc:sldMk cId="144755989" sldId="264"/>
        </pc:sldMkLst>
      </pc:sldChg>
      <pc:sldChg chg="new del">
        <pc:chgData name="RENS Luc" userId="f1e3f66b-1d07-41be-8fa5-a66702e987ff" providerId="ADAL" clId="{6028F5C3-C15C-4153-A03A-50ED81182CA0}" dt="2023-04-03T13:25:13.188" v="32" actId="47"/>
        <pc:sldMkLst>
          <pc:docMk/>
          <pc:sldMk cId="2293988835" sldId="264"/>
        </pc:sldMkLst>
      </pc:sldChg>
      <pc:sldChg chg="new del">
        <pc:chgData name="RENS Luc" userId="f1e3f66b-1d07-41be-8fa5-a66702e987ff" providerId="ADAL" clId="{6028F5C3-C15C-4153-A03A-50ED81182CA0}" dt="2023-04-03T12:46:01.573" v="2" actId="47"/>
        <pc:sldMkLst>
          <pc:docMk/>
          <pc:sldMk cId="778520516" sldId="265"/>
        </pc:sldMkLst>
      </pc:sldChg>
      <pc:sldMasterChg chg="delSldLayout modSldLayout sldLayoutOrd">
        <pc:chgData name="RENS Luc" userId="f1e3f66b-1d07-41be-8fa5-a66702e987ff" providerId="ADAL" clId="{6028F5C3-C15C-4153-A03A-50ED81182CA0}" dt="2023-04-11T08:40:08.271" v="89" actId="14100"/>
        <pc:sldMasterMkLst>
          <pc:docMk/>
          <pc:sldMasterMk cId="1999000662" sldId="2147483648"/>
        </pc:sldMasterMkLst>
        <pc:sldLayoutChg chg="del">
          <pc:chgData name="RENS Luc" userId="f1e3f66b-1d07-41be-8fa5-a66702e987ff" providerId="ADAL" clId="{6028F5C3-C15C-4153-A03A-50ED81182CA0}" dt="2023-04-03T13:24:28.722" v="27" actId="2696"/>
          <pc:sldLayoutMkLst>
            <pc:docMk/>
            <pc:sldMasterMk cId="1999000662" sldId="2147483648"/>
            <pc:sldLayoutMk cId="1242824538" sldId="2147483649"/>
          </pc:sldLayoutMkLst>
        </pc:sldLayoutChg>
        <pc:sldLayoutChg chg="del">
          <pc:chgData name="RENS Luc" userId="f1e3f66b-1d07-41be-8fa5-a66702e987ff" providerId="ADAL" clId="{6028F5C3-C15C-4153-A03A-50ED81182CA0}" dt="2023-04-03T13:24:53.182" v="29" actId="2696"/>
          <pc:sldLayoutMkLst>
            <pc:docMk/>
            <pc:sldMasterMk cId="1999000662" sldId="2147483648"/>
            <pc:sldLayoutMk cId="3632032228" sldId="2147483660"/>
          </pc:sldLayoutMkLst>
        </pc:sldLayoutChg>
        <pc:sldLayoutChg chg="addSp delSp modSp mod">
          <pc:chgData name="RENS Luc" userId="f1e3f66b-1d07-41be-8fa5-a66702e987ff" providerId="ADAL" clId="{6028F5C3-C15C-4153-A03A-50ED81182CA0}" dt="2023-04-11T08:40:08.271" v="89" actId="14100"/>
          <pc:sldLayoutMkLst>
            <pc:docMk/>
            <pc:sldMasterMk cId="1999000662" sldId="2147483648"/>
            <pc:sldLayoutMk cId="2731495296" sldId="2147483674"/>
          </pc:sldLayoutMkLst>
          <pc:spChg chg="del">
            <ac:chgData name="RENS Luc" userId="f1e3f66b-1d07-41be-8fa5-a66702e987ff" providerId="ADAL" clId="{6028F5C3-C15C-4153-A03A-50ED81182CA0}" dt="2023-04-03T12:46:55.415" v="6" actId="478"/>
            <ac:spMkLst>
              <pc:docMk/>
              <pc:sldMasterMk cId="1999000662" sldId="2147483648"/>
              <pc:sldLayoutMk cId="2731495296" sldId="2147483674"/>
              <ac:spMk id="19" creationId="{AC514905-9E76-2B09-5EF7-C00805634149}"/>
            </ac:spMkLst>
          </pc:spChg>
          <pc:spChg chg="del">
            <ac:chgData name="RENS Luc" userId="f1e3f66b-1d07-41be-8fa5-a66702e987ff" providerId="ADAL" clId="{6028F5C3-C15C-4153-A03A-50ED81182CA0}" dt="2023-04-03T12:46:58.266" v="7" actId="478"/>
            <ac:spMkLst>
              <pc:docMk/>
              <pc:sldMasterMk cId="1999000662" sldId="2147483648"/>
              <pc:sldLayoutMk cId="2731495296" sldId="2147483674"/>
              <ac:spMk id="22" creationId="{C9C78046-2879-E1D3-95BC-FB9977EC3B96}"/>
            </ac:spMkLst>
          </pc:spChg>
          <pc:spChg chg="add mod">
            <ac:chgData name="RENS Luc" userId="f1e3f66b-1d07-41be-8fa5-a66702e987ff" providerId="ADAL" clId="{6028F5C3-C15C-4153-A03A-50ED81182CA0}" dt="2023-04-11T08:40:08.271" v="89" actId="14100"/>
            <ac:spMkLst>
              <pc:docMk/>
              <pc:sldMasterMk cId="1999000662" sldId="2147483648"/>
              <pc:sldLayoutMk cId="2731495296" sldId="2147483674"/>
              <ac:spMk id="23" creationId="{F13204EA-03CF-32CC-A33E-DD447D59A103}"/>
            </ac:spMkLst>
          </pc:spChg>
          <pc:spChg chg="add mod">
            <ac:chgData name="RENS Luc" userId="f1e3f66b-1d07-41be-8fa5-a66702e987ff" providerId="ADAL" clId="{6028F5C3-C15C-4153-A03A-50ED81182CA0}" dt="2023-04-03T12:47:38.674" v="8"/>
            <ac:spMkLst>
              <pc:docMk/>
              <pc:sldMasterMk cId="1999000662" sldId="2147483648"/>
              <pc:sldLayoutMk cId="2731495296" sldId="2147483674"/>
              <ac:spMk id="24" creationId="{7C6183A0-6B2C-834A-63FD-F6937B7AC153}"/>
            </ac:spMkLst>
          </pc:spChg>
          <pc:picChg chg="add del mod">
            <ac:chgData name="RENS Luc" userId="f1e3f66b-1d07-41be-8fa5-a66702e987ff" providerId="ADAL" clId="{6028F5C3-C15C-4153-A03A-50ED81182CA0}" dt="2023-04-11T08:36:34.421" v="40" actId="478"/>
            <ac:picMkLst>
              <pc:docMk/>
              <pc:sldMasterMk cId="1999000662" sldId="2147483648"/>
              <pc:sldLayoutMk cId="2731495296" sldId="2147483674"/>
              <ac:picMk id="7" creationId="{333496A2-7276-D79B-78CC-16C60EC76AB1}"/>
            </ac:picMkLst>
          </pc:picChg>
          <pc:picChg chg="add del mod">
            <ac:chgData name="RENS Luc" userId="f1e3f66b-1d07-41be-8fa5-a66702e987ff" providerId="ADAL" clId="{6028F5C3-C15C-4153-A03A-50ED81182CA0}" dt="2023-04-11T08:37:53.647" v="53"/>
            <ac:picMkLst>
              <pc:docMk/>
              <pc:sldMasterMk cId="1999000662" sldId="2147483648"/>
              <pc:sldLayoutMk cId="2731495296" sldId="2147483674"/>
              <ac:picMk id="10" creationId="{3B97A712-78B7-0F23-6774-92F51A729508}"/>
            </ac:picMkLst>
          </pc:picChg>
          <pc:picChg chg="add mod">
            <ac:chgData name="RENS Luc" userId="f1e3f66b-1d07-41be-8fa5-a66702e987ff" providerId="ADAL" clId="{6028F5C3-C15C-4153-A03A-50ED81182CA0}" dt="2023-04-11T08:38:29.842" v="58" actId="1076"/>
            <ac:picMkLst>
              <pc:docMk/>
              <pc:sldMasterMk cId="1999000662" sldId="2147483648"/>
              <pc:sldLayoutMk cId="2731495296" sldId="2147483674"/>
              <ac:picMk id="12" creationId="{0ABD6B26-10FD-F1D9-C383-456CB297BD57}"/>
            </ac:picMkLst>
          </pc:picChg>
        </pc:sldLayoutChg>
        <pc:sldLayoutChg chg="modSp del mod ord">
          <pc:chgData name="RENS Luc" userId="f1e3f66b-1d07-41be-8fa5-a66702e987ff" providerId="ADAL" clId="{6028F5C3-C15C-4153-A03A-50ED81182CA0}" dt="2023-04-03T13:24:38.424" v="28" actId="2696"/>
          <pc:sldLayoutMkLst>
            <pc:docMk/>
            <pc:sldMasterMk cId="1999000662" sldId="2147483648"/>
            <pc:sldLayoutMk cId="49232932" sldId="2147483677"/>
          </pc:sldLayoutMkLst>
          <pc:spChg chg="mod">
            <ac:chgData name="RENS Luc" userId="f1e3f66b-1d07-41be-8fa5-a66702e987ff" providerId="ADAL" clId="{6028F5C3-C15C-4153-A03A-50ED81182CA0}" dt="2023-04-03T12:46:34.016" v="3" actId="20578"/>
            <ac:spMkLst>
              <pc:docMk/>
              <pc:sldMasterMk cId="1999000662" sldId="2147483648"/>
              <pc:sldLayoutMk cId="49232932" sldId="2147483677"/>
              <ac:spMk id="2" creationId="{0FE4DBCD-F8F3-1C3C-346B-1A13A1D29CE4}"/>
            </ac:spMkLst>
          </pc:spChg>
          <pc:spChg chg="mod">
            <ac:chgData name="RENS Luc" userId="f1e3f66b-1d07-41be-8fa5-a66702e987ff" providerId="ADAL" clId="{6028F5C3-C15C-4153-A03A-50ED81182CA0}" dt="2023-04-03T12:46:34.016" v="3" actId="20578"/>
            <ac:spMkLst>
              <pc:docMk/>
              <pc:sldMasterMk cId="1999000662" sldId="2147483648"/>
              <pc:sldLayoutMk cId="49232932" sldId="2147483677"/>
              <ac:spMk id="3" creationId="{AB7595D4-DD00-724A-9B16-BA18224EACBD}"/>
            </ac:spMkLst>
          </pc:spChg>
          <pc:spChg chg="mod">
            <ac:chgData name="RENS Luc" userId="f1e3f66b-1d07-41be-8fa5-a66702e987ff" providerId="ADAL" clId="{6028F5C3-C15C-4153-A03A-50ED81182CA0}" dt="2023-04-03T12:46:34.016" v="3" actId="20578"/>
            <ac:spMkLst>
              <pc:docMk/>
              <pc:sldMasterMk cId="1999000662" sldId="2147483648"/>
              <pc:sldLayoutMk cId="49232932" sldId="2147483677"/>
              <ac:spMk id="4" creationId="{E8080E86-3724-C1B7-0B8A-CD36FD25ECB7}"/>
            </ac:spMkLst>
          </pc:spChg>
          <pc:spChg chg="mod">
            <ac:chgData name="RENS Luc" userId="f1e3f66b-1d07-41be-8fa5-a66702e987ff" providerId="ADAL" clId="{6028F5C3-C15C-4153-A03A-50ED81182CA0}" dt="2023-04-03T12:46:34.016" v="3" actId="20578"/>
            <ac:spMkLst>
              <pc:docMk/>
              <pc:sldMasterMk cId="1999000662" sldId="2147483648"/>
              <pc:sldLayoutMk cId="49232932" sldId="2147483677"/>
              <ac:spMk id="5" creationId="{2087527B-AB08-26A5-DEEE-70F4AE979EC0}"/>
            </ac:spMkLst>
          </pc:spChg>
          <pc:spChg chg="mod">
            <ac:chgData name="RENS Luc" userId="f1e3f66b-1d07-41be-8fa5-a66702e987ff" providerId="ADAL" clId="{6028F5C3-C15C-4153-A03A-50ED81182CA0}" dt="2023-04-03T12:46:34.016" v="3" actId="20578"/>
            <ac:spMkLst>
              <pc:docMk/>
              <pc:sldMasterMk cId="1999000662" sldId="2147483648"/>
              <pc:sldLayoutMk cId="49232932" sldId="2147483677"/>
              <ac:spMk id="6" creationId="{8FEE61AB-0AC1-22C1-7A4B-EC96CADA288F}"/>
            </ac:spMkLst>
          </pc:spChg>
        </pc:sldLayoutChg>
      </pc:sldMasterChg>
      <pc:sldMasterChg chg="sldLayoutOrd">
        <pc:chgData name="RENS Luc" userId="f1e3f66b-1d07-41be-8fa5-a66702e987ff" providerId="ADAL" clId="{6028F5C3-C15C-4153-A03A-50ED81182CA0}" dt="2023-04-03T12:46:34.016" v="3" actId="20578"/>
        <pc:sldMasterMkLst>
          <pc:docMk/>
          <pc:sldMasterMk cId="2072225682" sldId="2147483675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EEE0F18-073E-8AF5-D807-C95E37223C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43D0F12-06E5-F412-421F-0C17596F44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173C-0D42-4430-AD0D-71B2F95617F1}" type="datetimeFigureOut">
              <a:rPr lang="pl-PL" smtClean="0"/>
              <a:t>12.05.2023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BD18680-239F-30E3-89A3-DC8D6B190F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93F9F63-7EC7-AC71-43DD-4FD15277E6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99379-1070-452E-82F9-6E0B959A1CA0}" type="slidenum">
              <a:rPr lang="pl-PL" smtClean="0"/>
              <a:t>‹N°›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2659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0B99D-0E97-455F-B930-80D1568F65AF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F57CE-56D3-4E80-B0F7-C8D1128DC37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08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9DBCD6D-2844-1B57-2EBB-2695D13201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"/>
            <a:ext cx="9144000" cy="4857290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FFAA11CF-3F2A-CE18-8A16-63BFDE4474D1}"/>
              </a:ext>
            </a:extLst>
          </p:cNvPr>
          <p:cNvSpPr/>
          <p:nvPr userDrawn="1"/>
        </p:nvSpPr>
        <p:spPr>
          <a:xfrm>
            <a:off x="0" y="-17999"/>
            <a:ext cx="9144000" cy="4875745"/>
          </a:xfrm>
          <a:prstGeom prst="rect">
            <a:avLst/>
          </a:prstGeom>
          <a:solidFill>
            <a:srgbClr val="F8F8F8">
              <a:alpha val="30196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79FD48A-62AA-0DE9-842E-9EB7C621F7EF}"/>
              </a:ext>
            </a:extLst>
          </p:cNvPr>
          <p:cNvSpPr txBox="1"/>
          <p:nvPr userDrawn="1"/>
        </p:nvSpPr>
        <p:spPr>
          <a:xfrm>
            <a:off x="0" y="4907058"/>
            <a:ext cx="3447002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0" dirty="0">
                <a:solidFill>
                  <a:schemeClr val="tx1"/>
                </a:solidFill>
                <a:effectLst/>
                <a:latin typeface="Poppins" panose="00000500000000000000" pitchFamily="50" charset="-18"/>
              </a:rPr>
              <a:t>14TH INTERNATIONAL SYMPOSIUM ON CONCRETE ROADS</a:t>
            </a:r>
            <a:endParaRPr lang="pl-PL" sz="900" b="0" dirty="0">
              <a:solidFill>
                <a:schemeClr val="tx1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6F36A2E7-9DC5-C0F0-7D68-01A0C653A8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825" y="67171"/>
            <a:ext cx="762000" cy="313608"/>
          </a:xfrm>
          <a:prstGeom prst="rect">
            <a:avLst/>
          </a:prstGeom>
        </p:spPr>
      </p:pic>
      <p:cxnSp>
        <p:nvCxnSpPr>
          <p:cNvPr id="12" name="Łącznik prostoliniowy 9">
            <a:extLst>
              <a:ext uri="{FF2B5EF4-FFF2-40B4-BE49-F238E27FC236}">
                <a16:creationId xmlns:a16="http://schemas.microsoft.com/office/drawing/2014/main" id="{398BB07B-2A5E-29AE-89DF-06DC6102AF16}"/>
              </a:ext>
            </a:extLst>
          </p:cNvPr>
          <p:cNvCxnSpPr>
            <a:cxnSpLocks/>
          </p:cNvCxnSpPr>
          <p:nvPr userDrawn="1"/>
        </p:nvCxnSpPr>
        <p:spPr>
          <a:xfrm>
            <a:off x="0" y="4857747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25509EB3-ED60-2818-92FC-9C563151F1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471" y="46384"/>
            <a:ext cx="1040150" cy="35518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A5CE3B7-FE50-5847-F8C2-122A7ED8FA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40" y="100393"/>
            <a:ext cx="1881220" cy="97873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F182E00-2AF5-1760-24BE-92F1E7B2B506}"/>
              </a:ext>
            </a:extLst>
          </p:cNvPr>
          <p:cNvSpPr txBox="1"/>
          <p:nvPr userDrawn="1"/>
        </p:nvSpPr>
        <p:spPr>
          <a:xfrm>
            <a:off x="5741890" y="4912211"/>
            <a:ext cx="3393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900" b="0" i="0" dirty="0">
                <a:solidFill>
                  <a:schemeClr val="tx1"/>
                </a:solidFill>
                <a:effectLst/>
                <a:latin typeface="Poppins" panose="00000500000000000000" pitchFamily="50" charset="-18"/>
              </a:rPr>
              <a:t>Poland, </a:t>
            </a:r>
            <a:r>
              <a:rPr lang="pl-PL" sz="900" b="0" i="0" dirty="0" err="1">
                <a:solidFill>
                  <a:schemeClr val="tx1"/>
                </a:solidFill>
                <a:effectLst/>
                <a:latin typeface="Poppins" panose="00000500000000000000" pitchFamily="50" charset="-18"/>
              </a:rPr>
              <a:t>Krakow</a:t>
            </a:r>
            <a:r>
              <a:rPr lang="pl-PL" sz="900" b="0" i="0" dirty="0">
                <a:solidFill>
                  <a:schemeClr val="tx1"/>
                </a:solidFill>
                <a:effectLst/>
                <a:latin typeface="Poppins" panose="00000500000000000000" pitchFamily="50" charset="-18"/>
              </a:rPr>
              <a:t>, </a:t>
            </a:r>
            <a:r>
              <a:rPr lang="pl-PL" sz="900" b="0" i="0" dirty="0" err="1">
                <a:solidFill>
                  <a:schemeClr val="tx1"/>
                </a:solidFill>
                <a:effectLst/>
                <a:latin typeface="Poppins" panose="00000500000000000000" pitchFamily="50" charset="-18"/>
              </a:rPr>
              <a:t>June</a:t>
            </a:r>
            <a:r>
              <a:rPr lang="pl-PL" sz="900" b="0" i="0" dirty="0">
                <a:solidFill>
                  <a:schemeClr val="tx1"/>
                </a:solidFill>
                <a:effectLst/>
                <a:latin typeface="Poppins" panose="00000500000000000000" pitchFamily="50" charset="-18"/>
              </a:rPr>
              <a:t> 25-28, 2023</a:t>
            </a:r>
            <a:endParaRPr lang="pl-PL" sz="900" b="1" dirty="0">
              <a:solidFill>
                <a:schemeClr val="tx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1D36FB0-8A99-DC1E-7E9E-B0270D8AF15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1720" y="531017"/>
            <a:ext cx="467779" cy="444829"/>
          </a:xfrm>
          <a:prstGeom prst="rect">
            <a:avLst/>
          </a:prstGeom>
        </p:spPr>
      </p:pic>
      <p:pic>
        <p:nvPicPr>
          <p:cNvPr id="2" name="Image 1" descr="Une image contenant logo&#10;&#10;Description générée automatiquement">
            <a:extLst>
              <a:ext uri="{FF2B5EF4-FFF2-40B4-BE49-F238E27FC236}">
                <a16:creationId xmlns:a16="http://schemas.microsoft.com/office/drawing/2014/main" id="{2EEA6B8D-6755-D2DC-46A3-8FB87E14B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t="11295" b="18521"/>
          <a:stretch/>
        </p:blipFill>
        <p:spPr>
          <a:xfrm>
            <a:off x="7239000" y="575841"/>
            <a:ext cx="624841" cy="35518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723E3D-6076-7558-9A68-D72C9CB60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824" y="1481266"/>
            <a:ext cx="8064896" cy="1403699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51744EE-355A-9D93-F7E8-734CA3FD0E1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03990" y="3479489"/>
            <a:ext cx="7950565" cy="540061"/>
          </a:xfrm>
          <a:noFill/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COMPANY/INSTITUTION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CC30574-190D-17CE-B8C0-C60893E8F4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3990" y="2912197"/>
            <a:ext cx="7950565" cy="540060"/>
          </a:xfrm>
          <a:noFill/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 NAME AND LAST NAME</a:t>
            </a:r>
          </a:p>
        </p:txBody>
      </p:sp>
    </p:spTree>
    <p:extLst>
      <p:ext uri="{BB962C8B-B14F-4D97-AF65-F5344CB8AC3E}">
        <p14:creationId xmlns:p14="http://schemas.microsoft.com/office/powerpoint/2010/main" val="417606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7E91E-3D96-6EA9-3A0D-BCBD0475B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46B2FC-413A-C556-7AE2-F495E832D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E3360-4FD5-9A30-0B1E-1F59BBF26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7DCD8-0CE9-BF85-5C15-EA8F4D78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ABC4-8B1D-421A-AF26-A582D1D45C28}" type="datetimeFigureOut">
              <a:rPr lang="en-BE" smtClean="0"/>
              <a:t>05/12/2023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95ECE-FDD2-7476-7C22-CD802030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AA4EF-E976-1F87-BDA0-C95B8142B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3590-3545-4DA9-BCE2-E7D098BB2BBF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93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B71B9-EA97-835B-BFEB-71B3F072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9CFC3-1215-5420-28F1-84A56965D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17CA7-BA28-5642-3E5C-A8BE3CA80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ABC4-8B1D-421A-AF26-A582D1D45C28}" type="datetimeFigureOut">
              <a:rPr lang="en-BE" smtClean="0"/>
              <a:t>05/12/2023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A647B-E702-F1D2-886F-B2BD4ECBA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76DB2-EF92-7056-3CDF-9D41DF2D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3590-3545-4DA9-BCE2-E7D098BB2BBF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17088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3FBE3-46A1-888F-B4E1-859B0BD22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DE28-D789-7C7A-DF00-CB1FD7B94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95F82-EDBC-7258-6B3A-7D8B7871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ABC4-8B1D-421A-AF26-A582D1D45C28}" type="datetimeFigureOut">
              <a:rPr lang="en-BE" smtClean="0"/>
              <a:t>05/12/2023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0D56C-72A0-D8B2-BC26-C98AAC94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4ABEB-5547-CF79-D45A-ADD4AC6C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3590-3545-4DA9-BCE2-E7D098BB2BBF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23522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6D5D9F-F003-4AB7-96D7-F153D7E97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C8D062-F527-DE7E-F812-F2F61C7C3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6BD38F-423B-1DAF-6066-44275B16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666F-7D48-4493-AF75-CBBAC6AA92CA}" type="datetimeFigureOut">
              <a:rPr lang="fr-BE" smtClean="0"/>
              <a:t>12-05-23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43D297-C47C-FDAC-560D-5C3534BC4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CEAB1A-82D9-D668-8610-993FD4A8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8E25-B001-46C8-879B-A59638AE878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1890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F2C6F5-D75E-6808-3494-CD2F0A800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18DCE8-3CA6-3998-A67B-55AC728FD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C9021F-8587-AF5C-8611-B9F24F22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666F-7D48-4493-AF75-CBBAC6AA92CA}" type="datetimeFigureOut">
              <a:rPr lang="fr-BE" smtClean="0"/>
              <a:t>12-05-23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B251FD-4EBA-DEDC-D06C-F26A0711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BD29CC-3ED2-7694-EFBD-48B68855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8E25-B001-46C8-879B-A59638AE878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8647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16D94F-2641-CECF-7C8C-B5EC0914A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C50EA3-C11A-88CC-4309-DB949355A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A5E15B-50A4-9AB6-0542-39368AF9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666F-7D48-4493-AF75-CBBAC6AA92CA}" type="datetimeFigureOut">
              <a:rPr lang="fr-BE" smtClean="0"/>
              <a:t>12-05-23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47E7D1-7359-D355-B8F8-B1856F61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2F4F53-6D0C-2B6C-512A-9E23C4BB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8E25-B001-46C8-879B-A59638AE878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36920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0E0D85-F45D-B27F-2E2E-2411294CF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A00F08-BB48-F4DC-A45B-CC69372A8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C018D2-648E-D850-9606-FE648E3F4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2683B7-44B2-90E9-6AC0-DDBB0AD30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666F-7D48-4493-AF75-CBBAC6AA92CA}" type="datetimeFigureOut">
              <a:rPr lang="fr-BE" smtClean="0"/>
              <a:t>12-05-23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49DA56-E6AC-4624-84BA-25FE97865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5791BE-04EE-73BD-B1FF-4E7ECEF3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8E25-B001-46C8-879B-A59638AE878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4127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9A8EC9-1B4D-C42D-79B5-633335000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6F7E71-79DF-3AFC-183F-ADDB0F0DF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44D855-5DC4-0514-8196-0D4FD0FC2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DE36A5-F5A7-DECF-06EE-37A9572D5B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4854483-C2BF-5DBE-2476-881D5E982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331DB67-7DA5-543A-B19A-1C700874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666F-7D48-4493-AF75-CBBAC6AA92CA}" type="datetimeFigureOut">
              <a:rPr lang="fr-BE" smtClean="0"/>
              <a:t>12-05-23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50570E7-176D-0A5D-ECDA-DE345531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01F322-FBF0-AA31-80C9-17F6B315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8E25-B001-46C8-879B-A59638AE878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2668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F72A1F-E483-FA5B-3DB2-01E78343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8409EB-9D7D-7302-228E-0969BAD61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666F-7D48-4493-AF75-CBBAC6AA92CA}" type="datetimeFigureOut">
              <a:rPr lang="fr-BE" smtClean="0"/>
              <a:t>12-05-23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5B74E7-7FE7-89C9-6123-7E071C96D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96C191-EFE5-D070-8914-8833407B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8E25-B001-46C8-879B-A59638AE878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1850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B80877D-4D9B-E6FB-3188-4517CC560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666F-7D48-4493-AF75-CBBAC6AA92CA}" type="datetimeFigureOut">
              <a:rPr lang="fr-BE" smtClean="0"/>
              <a:t>12-05-23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4E81FCB-E1AC-B894-E14F-EB0D56B3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2D1555-9E61-BA37-1076-99570FCD9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8E25-B001-46C8-879B-A59638AE878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860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93310C43-2A8F-139D-8D21-BE1ACC7794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4930903"/>
            <a:ext cx="380999" cy="156803"/>
          </a:xfrm>
          <a:prstGeom prst="rect">
            <a:avLst/>
          </a:prstGeom>
        </p:spPr>
      </p:pic>
      <p:cxnSp>
        <p:nvCxnSpPr>
          <p:cNvPr id="9" name="Łącznik prostoliniowy 9">
            <a:extLst>
              <a:ext uri="{FF2B5EF4-FFF2-40B4-BE49-F238E27FC236}">
                <a16:creationId xmlns:a16="http://schemas.microsoft.com/office/drawing/2014/main" id="{BCF86746-2C86-83A2-A83F-7BB30B28E053}"/>
              </a:ext>
            </a:extLst>
          </p:cNvPr>
          <p:cNvCxnSpPr>
            <a:cxnSpLocks/>
          </p:cNvCxnSpPr>
          <p:nvPr userDrawn="1"/>
        </p:nvCxnSpPr>
        <p:spPr>
          <a:xfrm>
            <a:off x="0" y="4857750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3DCF51F-89B4-8A40-313A-F9805A5ECBB2}"/>
              </a:ext>
            </a:extLst>
          </p:cNvPr>
          <p:cNvSpPr txBox="1"/>
          <p:nvPr userDrawn="1"/>
        </p:nvSpPr>
        <p:spPr>
          <a:xfrm>
            <a:off x="-9038" y="4884642"/>
            <a:ext cx="344700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00" b="0" i="0" dirty="0">
                <a:solidFill>
                  <a:schemeClr val="tx1"/>
                </a:solidFill>
                <a:effectLst/>
                <a:latin typeface="Poppins" panose="00000500000000000000" pitchFamily="50" charset="-18"/>
              </a:rPr>
              <a:t>14TH INTERNATIONAL SYMPOSIUM ON CONCRETE ROADS</a:t>
            </a:r>
            <a:endParaRPr lang="pl-PL" sz="500" b="0" dirty="0">
              <a:solidFill>
                <a:schemeClr val="tx1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273E67A-0F64-08F0-217F-404DA4C8FBDF}"/>
              </a:ext>
            </a:extLst>
          </p:cNvPr>
          <p:cNvSpPr txBox="1"/>
          <p:nvPr userDrawn="1"/>
        </p:nvSpPr>
        <p:spPr>
          <a:xfrm>
            <a:off x="-8970" y="4970863"/>
            <a:ext cx="339314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500" b="0" i="1" dirty="0">
                <a:solidFill>
                  <a:schemeClr val="tx1"/>
                </a:solidFill>
                <a:effectLst/>
                <a:latin typeface="Poppins" panose="00000500000000000000" pitchFamily="50" charset="-18"/>
              </a:rPr>
              <a:t>Poland, </a:t>
            </a:r>
            <a:r>
              <a:rPr lang="pl-PL" sz="500" b="0" i="1" dirty="0" err="1">
                <a:solidFill>
                  <a:schemeClr val="tx1"/>
                </a:solidFill>
                <a:effectLst/>
                <a:latin typeface="Poppins" panose="00000500000000000000" pitchFamily="50" charset="-18"/>
              </a:rPr>
              <a:t>Krakow</a:t>
            </a:r>
            <a:r>
              <a:rPr lang="pl-PL" sz="500" b="0" i="1" dirty="0">
                <a:solidFill>
                  <a:schemeClr val="tx1"/>
                </a:solidFill>
                <a:effectLst/>
                <a:latin typeface="Poppins" panose="00000500000000000000" pitchFamily="50" charset="-18"/>
              </a:rPr>
              <a:t>, </a:t>
            </a:r>
            <a:r>
              <a:rPr lang="pl-PL" sz="500" b="0" i="1" dirty="0" err="1">
                <a:solidFill>
                  <a:schemeClr val="tx1"/>
                </a:solidFill>
                <a:effectLst/>
                <a:latin typeface="Poppins" panose="00000500000000000000" pitchFamily="50" charset="-18"/>
              </a:rPr>
              <a:t>June</a:t>
            </a:r>
            <a:r>
              <a:rPr lang="pl-PL" sz="500" b="0" i="1" dirty="0">
                <a:solidFill>
                  <a:schemeClr val="tx1"/>
                </a:solidFill>
                <a:effectLst/>
                <a:latin typeface="Poppins" panose="00000500000000000000" pitchFamily="50" charset="-18"/>
              </a:rPr>
              <a:t> 25-28, 2023</a:t>
            </a:r>
            <a:endParaRPr lang="pl-PL" sz="500" b="0" i="1" dirty="0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9628ADE-75AF-D03A-40BF-448111D104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124" y="4925274"/>
            <a:ext cx="475676" cy="16243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80E5C5E-31C6-4CDA-D59C-97C994A4D1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4897797"/>
            <a:ext cx="228600" cy="217385"/>
          </a:xfrm>
          <a:prstGeom prst="rect">
            <a:avLst/>
          </a:prstGeom>
        </p:spPr>
      </p:pic>
      <p:pic>
        <p:nvPicPr>
          <p:cNvPr id="6" name="Image 5" descr="Une image contenant logo&#10;&#10;Description générée automatiquement">
            <a:extLst>
              <a:ext uri="{FF2B5EF4-FFF2-40B4-BE49-F238E27FC236}">
                <a16:creationId xmlns:a16="http://schemas.microsoft.com/office/drawing/2014/main" id="{ADDEA2AE-9FD7-C87E-AC8E-CE4A51914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t="11295" b="18521"/>
          <a:stretch/>
        </p:blipFill>
        <p:spPr>
          <a:xfrm>
            <a:off x="8763000" y="4915598"/>
            <a:ext cx="320041" cy="181923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F13204EA-03CF-32CC-A33E-DD447D59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6183A0-6B2C-834A-63FD-F6937B7AC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>
              <a:buClr>
                <a:srgbClr val="00206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0ABD6B26-10FD-F1D9-C383-456CB297BD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028" y="131346"/>
            <a:ext cx="733349" cy="10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95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6ED5BA-58D4-8E66-55B5-4EC93535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4C227C-A984-0D39-806C-7C3D45F73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6C6D34-0B40-53B3-8A2B-B57F43156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CEEA76-2608-0F0E-9090-C8BA7AE1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666F-7D48-4493-AF75-CBBAC6AA92CA}" type="datetimeFigureOut">
              <a:rPr lang="fr-BE" smtClean="0"/>
              <a:t>12-05-23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636C89-8FA1-DCAD-52C5-9A8BF4E4C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52CBD9-4BFE-F67B-3DFB-FAE3D6BD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8E25-B001-46C8-879B-A59638AE878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2097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03ECD8-A4F1-7386-F64A-CD21D0AA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7B590D-0538-F837-6593-88E96040E4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706E00-C8DC-7C49-767B-E09874A11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BC9C15-3731-3C0E-305C-88743321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666F-7D48-4493-AF75-CBBAC6AA92CA}" type="datetimeFigureOut">
              <a:rPr lang="fr-BE" smtClean="0"/>
              <a:t>12-05-23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5DCE30-11E6-07DA-5810-E4A69634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CE9CB7-B788-20CD-3190-AA2CF2A3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8E25-B001-46C8-879B-A59638AE878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5491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B6FCCA-BB2F-F5E0-D611-D6C5F3989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A0F46B-3DAE-ED7D-85F3-7674CD94B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2583FF-D313-49A3-6E2F-3579AEAD6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666F-7D48-4493-AF75-CBBAC6AA92CA}" type="datetimeFigureOut">
              <a:rPr lang="fr-BE" smtClean="0"/>
              <a:t>12-05-23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7C3447-9066-6D3A-88E9-2D892681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4A944D-FDB2-519B-C67B-177A4BF24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8E25-B001-46C8-879B-A59638AE878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21496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D3475BA-31FF-70A3-AB61-A27ADD755E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66C995-D4ED-89E3-EED3-194361FB8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910488-7C81-4A70-D5E7-5818D780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666F-7D48-4493-AF75-CBBAC6AA92CA}" type="datetimeFigureOut">
              <a:rPr lang="fr-BE" smtClean="0"/>
              <a:t>12-05-23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187E9C-27C3-FC40-9447-DEFF2FFB1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23FF05-FDA6-0AF1-09AC-DA5D69AB8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8E25-B001-46C8-879B-A59638AE878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335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7DF0-73AF-C615-9642-68C4CE12D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F023B-CAA1-426A-8515-8DD508AD2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635ED-4B97-DDD4-B65F-2870F780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ABC4-8B1D-421A-AF26-A582D1D45C28}" type="datetimeFigureOut">
              <a:rPr lang="en-BE" smtClean="0"/>
              <a:t>05/12/2023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20B27-87F2-2F7B-40F5-9AEE42191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1EFCB-050F-A492-4696-5A4A71F4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3590-3545-4DA9-BCE2-E7D098BB2BBF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5041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FB229-A5FC-1126-662A-C9D88B87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95B8F-50A2-2E04-1375-9B6D687AE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E89AB-B2F9-CBC0-5FA9-84BF7666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ABC4-8B1D-421A-AF26-A582D1D45C28}" type="datetimeFigureOut">
              <a:rPr lang="en-BE" smtClean="0"/>
              <a:t>05/12/2023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E2A37-197E-EDD6-5199-364F747AA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7B8D1-B996-8D9A-8933-0F36790E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3590-3545-4DA9-BCE2-E7D098BB2BBF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3795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3515C-F25B-57AC-6CE7-7C990ED2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8B864-98EB-509C-3875-395443F61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D8532-4BE6-D230-A88C-C41D990ED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73185-865E-20AC-AF62-0E8374594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ABC4-8B1D-421A-AF26-A582D1D45C28}" type="datetimeFigureOut">
              <a:rPr lang="en-BE" smtClean="0"/>
              <a:t>05/12/2023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62796-2AC0-36E6-4378-CEFAC8C7E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4D2F6-FB6F-6683-E791-76A9F8E9D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3590-3545-4DA9-BCE2-E7D098BB2BBF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0584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41CD2-F682-E43B-0FAC-492974D2A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9F387-5368-D524-FD9A-70E2441E9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B3343-E884-20A0-E92B-11DAF924F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B212D0-305D-3F32-0CCB-1AFE4FCA1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8B717-A03B-57D5-B256-DF5C47736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FDDB83-85B3-7C75-2F57-7F90AA6D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ABC4-8B1D-421A-AF26-A582D1D45C28}" type="datetimeFigureOut">
              <a:rPr lang="en-BE" smtClean="0"/>
              <a:t>05/12/2023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EA851D-3391-0D98-A438-4216636C3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926CF7-5C6E-02CC-7960-894768222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3590-3545-4DA9-BCE2-E7D098BB2BBF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2991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15805-6BD9-8924-FB9B-0050F6419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7DD6F-4786-676F-4062-AB2D00E4F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ABC4-8B1D-421A-AF26-A582D1D45C28}" type="datetimeFigureOut">
              <a:rPr lang="en-BE" smtClean="0"/>
              <a:t>05/12/2023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AACD5-9588-81E8-500D-A5A2A117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64D6F-B9FF-9156-4FE4-41DD45BF7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3590-3545-4DA9-BCE2-E7D098BB2BBF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9860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6B853A-97EE-F233-347E-D0DE1FFC0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ABC4-8B1D-421A-AF26-A582D1D45C28}" type="datetimeFigureOut">
              <a:rPr lang="en-BE" smtClean="0"/>
              <a:t>05/12/2023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C3ADB6-288A-3011-CF83-8F50B5F7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F9069-9863-5339-45E3-12EE65BF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3590-3545-4DA9-BCE2-E7D098BB2BBF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6693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7E1E4-5BC9-307D-6600-41B07A2F2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EE87F-6936-B6B8-EFBC-845BA48DF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86C3B-6334-4AA0-2EEC-8E36F7473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63127-76F2-4D26-B013-315192C85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ABC4-8B1D-421A-AF26-A582D1D45C28}" type="datetimeFigureOut">
              <a:rPr lang="en-BE" smtClean="0"/>
              <a:t>05/12/2023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D2096-290D-0E8C-A551-90F8249C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2D0DC-C335-73D5-4885-DBA3F2E8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A3590-3545-4DA9-BCE2-E7D098BB2BBF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8154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A1A88-CC30-40F1-83C0-2D1D01C631B1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D7B12-A4B0-45E2-B111-410E70F974D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0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E999A6-2D6F-D517-CCB9-672400005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CFF09-88F1-7F99-2A3C-624AC4A4C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2A608-62BB-D984-AA51-A821707A0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ABC4-8B1D-421A-AF26-A582D1D45C28}" type="datetimeFigureOut">
              <a:rPr lang="en-BE" smtClean="0"/>
              <a:t>05/12/2023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42DC8-D2EC-CCD3-D348-1BA3E6D22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2F113-3947-4FBF-F767-2A80F6EA9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A3590-3545-4DA9-BCE2-E7D098BB2BBF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7222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919BDA2-E1B6-096C-8826-78772B8D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13AFF0-2D8D-3AEA-F7A3-C2DDF263E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36D6E-11E0-ABC8-B0BE-B434BAAFA2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5666F-7D48-4493-AF75-CBBAC6AA92CA}" type="datetimeFigureOut">
              <a:rPr lang="fr-BE" smtClean="0"/>
              <a:t>12-05-23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A26D70-0F80-A472-813F-94320714E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757DF3-F893-441A-6EE4-0E127C039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B8E25-B001-46C8-879B-A59638AE878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423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3497A491-0B91-905E-ECB2-FAD0B632F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508C262-E812-5ADA-B941-9D3AA51A2C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245FA42-0F98-C336-6429-0B15DB29E98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350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A839-9190-36C1-43C5-6049A1AC6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C0B5-316A-D310-60D3-8A6F2BC92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0159462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Custom 3">
      <a:dk1>
        <a:sysClr val="windowText" lastClr="000000"/>
      </a:dk1>
      <a:lt1>
        <a:srgbClr val="F9F8F5"/>
      </a:lt1>
      <a:dk2>
        <a:srgbClr val="1F497D"/>
      </a:dk2>
      <a:lt2>
        <a:srgbClr val="F9F8F5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anchor="b">
        <a:normAutofit/>
      </a:bodyPr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a73d16-1e35-4190-8887-95761108fe25">
      <Terms xmlns="http://schemas.microsoft.com/office/infopath/2007/PartnerControls"/>
    </lcf76f155ced4ddcb4097134ff3c332f>
    <TaxCatchAll xmlns="a6005a38-8fab-48c2-8bda-ab72f737c83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D091BABA333D47879F6306A1466560" ma:contentTypeVersion="13" ma:contentTypeDescription="Een nieuw document maken." ma:contentTypeScope="" ma:versionID="0629a27124561c81e35b19583fea766e">
  <xsd:schema xmlns:xsd="http://www.w3.org/2001/XMLSchema" xmlns:xs="http://www.w3.org/2001/XMLSchema" xmlns:p="http://schemas.microsoft.com/office/2006/metadata/properties" xmlns:ns2="a6005a38-8fab-48c2-8bda-ab72f737c83a" xmlns:ns3="b0a73d16-1e35-4190-8887-95761108fe25" targetNamespace="http://schemas.microsoft.com/office/2006/metadata/properties" ma:root="true" ma:fieldsID="8611b976db8e82b8b8a6a923ef66d3df" ns2:_="" ns3:_="">
    <xsd:import namespace="a6005a38-8fab-48c2-8bda-ab72f737c83a"/>
    <xsd:import namespace="b0a73d16-1e35-4190-8887-95761108fe2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05a38-8fab-48c2-8bda-ab72f737c8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a59585a-d169-4849-af4c-b49ee1565cb6}" ma:internalName="TaxCatchAll" ma:showField="CatchAllData" ma:web="a6005a38-8fab-48c2-8bda-ab72f737c8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a73d16-1e35-4190-8887-95761108f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2ae2e72b-1572-43a2-853b-44da0f83ce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26655F-BBFE-44CE-9874-D3F784C40C6B}">
  <ds:schemaRefs>
    <ds:schemaRef ds:uri="http://schemas.microsoft.com/office/2006/metadata/properties"/>
    <ds:schemaRef ds:uri="http://schemas.microsoft.com/office/infopath/2007/PartnerControls"/>
    <ds:schemaRef ds:uri="b0a73d16-1e35-4190-8887-95761108fe25"/>
    <ds:schemaRef ds:uri="a6005a38-8fab-48c2-8bda-ab72f737c83a"/>
  </ds:schemaRefs>
</ds:datastoreItem>
</file>

<file path=customXml/itemProps2.xml><?xml version="1.0" encoding="utf-8"?>
<ds:datastoreItem xmlns:ds="http://schemas.openxmlformats.org/officeDocument/2006/customXml" ds:itemID="{344FCBE4-EFA4-4F81-8CD9-5BB570E444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ACB9EA-E178-4139-A1BD-F3E72CB9EB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005a38-8fab-48c2-8bda-ab72f737c83a"/>
    <ds:schemaRef ds:uri="b0a73d16-1e35-4190-8887-95761108fe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Affichage à l'écran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Poppins</vt:lpstr>
      <vt:lpstr>Motyw pakietu Office</vt:lpstr>
      <vt:lpstr>Custom Design</vt:lpstr>
      <vt:lpstr>Conception personnalisée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Grzegorz Kijowski</dc:creator>
  <cp:lastModifiedBy>CARABEDIAN Elise</cp:lastModifiedBy>
  <cp:revision>35</cp:revision>
  <dcterms:created xsi:type="dcterms:W3CDTF">2014-10-12T16:48:54Z</dcterms:created>
  <dcterms:modified xsi:type="dcterms:W3CDTF">2023-05-12T13:24:18Z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0x010100E4D091BABA333D47879F6306A1466560</vt:lpwstr>
  </property>
  <property fmtid="{D5CDD505-2E9C-101B-9397-08002B2CF9AE}" pid="3" name="MediaServiceImageTags">
    <vt:lpwstr/>
  </property>
</Properties>
</file>